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60" r:id="rId3"/>
    <p:sldId id="261" r:id="rId4"/>
    <p:sldId id="258" r:id="rId5"/>
    <p:sldId id="259" r:id="rId6"/>
    <p:sldId id="266" r:id="rId7"/>
    <p:sldId id="264" r:id="rId8"/>
    <p:sldId id="265" r:id="rId9"/>
    <p:sldId id="263" r:id="rId10"/>
    <p:sldId id="262" r:id="rId11"/>
    <p:sldId id="26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6444" autoAdjust="0"/>
  </p:normalViewPr>
  <p:slideViewPr>
    <p:cSldViewPr>
      <p:cViewPr varScale="1">
        <p:scale>
          <a:sx n="100" d="100"/>
          <a:sy n="100" d="100"/>
        </p:scale>
        <p:origin x="-120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101E0-C4CF-43D4-A6E5-67916037CCA2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E53ED-AC37-49A4-A0AC-9188CC319765}">
      <dgm:prSet phldrT="[Text]" custT="1"/>
      <dgm:spPr/>
      <dgm:t>
        <a:bodyPr/>
        <a:lstStyle/>
        <a:p>
          <a:r>
            <a:rPr lang="en-US" sz="2400" dirty="0" smtClean="0"/>
            <a:t>Title</a:t>
          </a:r>
          <a:endParaRPr lang="en-US" sz="1500" dirty="0"/>
        </a:p>
      </dgm:t>
    </dgm:pt>
    <dgm:pt modelId="{1C9E5D88-ABB4-46F5-A97E-E36CF8476E53}" type="parTrans" cxnId="{D52F1ED4-0FC1-4987-A242-12EFA23919FD}">
      <dgm:prSet/>
      <dgm:spPr/>
      <dgm:t>
        <a:bodyPr/>
        <a:lstStyle/>
        <a:p>
          <a:endParaRPr lang="en-US"/>
        </a:p>
      </dgm:t>
    </dgm:pt>
    <dgm:pt modelId="{6F3E3629-26AF-4AA2-A40F-B07B06F23AB3}" type="sibTrans" cxnId="{D52F1ED4-0FC1-4987-A242-12EFA23919FD}">
      <dgm:prSet/>
      <dgm:spPr/>
      <dgm:t>
        <a:bodyPr/>
        <a:lstStyle/>
        <a:p>
          <a:endParaRPr lang="en-US"/>
        </a:p>
      </dgm:t>
    </dgm:pt>
    <dgm:pt modelId="{FB52719C-1474-4EFC-8AB1-EF40D11F31BA}">
      <dgm:prSet phldrT="[Text]" custT="1"/>
      <dgm:spPr/>
      <dgm:t>
        <a:bodyPr/>
        <a:lstStyle/>
        <a:p>
          <a:r>
            <a:rPr lang="en-US" sz="2400" dirty="0" smtClean="0"/>
            <a:t>Introduction</a:t>
          </a:r>
          <a:endParaRPr lang="en-US" sz="1500" dirty="0"/>
        </a:p>
      </dgm:t>
    </dgm:pt>
    <dgm:pt modelId="{C7EFDE61-C786-4485-A05B-D8E2F3643AE5}" type="parTrans" cxnId="{FAA97B1C-6876-4364-8CB3-76485AC67247}">
      <dgm:prSet/>
      <dgm:spPr/>
      <dgm:t>
        <a:bodyPr/>
        <a:lstStyle/>
        <a:p>
          <a:endParaRPr lang="en-US"/>
        </a:p>
      </dgm:t>
    </dgm:pt>
    <dgm:pt modelId="{FA5B1243-02DE-4E79-9151-48ECE6FA8712}" type="sibTrans" cxnId="{FAA97B1C-6876-4364-8CB3-76485AC67247}">
      <dgm:prSet/>
      <dgm:spPr/>
      <dgm:t>
        <a:bodyPr/>
        <a:lstStyle/>
        <a:p>
          <a:endParaRPr lang="en-US"/>
        </a:p>
      </dgm:t>
    </dgm:pt>
    <dgm:pt modelId="{3AAF4901-31E2-4B86-99E4-7B0F189BFB90}">
      <dgm:prSet phldrT="[Text]" custT="1"/>
      <dgm:spPr/>
      <dgm:t>
        <a:bodyPr/>
        <a:lstStyle/>
        <a:p>
          <a:r>
            <a:rPr lang="en-US" sz="2400" dirty="0" smtClean="0"/>
            <a:t>Major Part</a:t>
          </a:r>
          <a:endParaRPr lang="en-US" sz="2400" dirty="0"/>
        </a:p>
      </dgm:t>
    </dgm:pt>
    <dgm:pt modelId="{0C9E51DE-618E-4ADA-8048-BA23B32AB37A}" type="parTrans" cxnId="{AFFD2F80-4075-45BD-9EDF-6286E85F1B60}">
      <dgm:prSet/>
      <dgm:spPr/>
      <dgm:t>
        <a:bodyPr/>
        <a:lstStyle/>
        <a:p>
          <a:endParaRPr lang="en-US"/>
        </a:p>
      </dgm:t>
    </dgm:pt>
    <dgm:pt modelId="{F4243779-BCB7-4A75-9891-49A88ECDA7D3}" type="sibTrans" cxnId="{AFFD2F80-4075-45BD-9EDF-6286E85F1B60}">
      <dgm:prSet/>
      <dgm:spPr/>
      <dgm:t>
        <a:bodyPr/>
        <a:lstStyle/>
        <a:p>
          <a:endParaRPr lang="en-US"/>
        </a:p>
      </dgm:t>
    </dgm:pt>
    <dgm:pt modelId="{8D8C296E-4942-42FC-BEA2-328AFD002558}">
      <dgm:prSet phldrT="[Text]" custT="1"/>
      <dgm:spPr/>
      <dgm:t>
        <a:bodyPr/>
        <a:lstStyle/>
        <a:p>
          <a:r>
            <a:rPr lang="en-US" sz="2400" dirty="0" smtClean="0"/>
            <a:t>Major Part</a:t>
          </a:r>
          <a:endParaRPr lang="en-US" sz="2400" dirty="0"/>
        </a:p>
      </dgm:t>
    </dgm:pt>
    <dgm:pt modelId="{F3D1C60F-2215-407A-80C1-634A65DE2C92}" type="parTrans" cxnId="{9CDFE7D2-8C1F-45BA-94BD-5E43798CB12E}">
      <dgm:prSet/>
      <dgm:spPr/>
      <dgm:t>
        <a:bodyPr/>
        <a:lstStyle/>
        <a:p>
          <a:endParaRPr lang="en-US"/>
        </a:p>
      </dgm:t>
    </dgm:pt>
    <dgm:pt modelId="{9F9AFCB0-EF7E-47E5-8CE1-168DB045E552}" type="sibTrans" cxnId="{9CDFE7D2-8C1F-45BA-94BD-5E43798CB12E}">
      <dgm:prSet/>
      <dgm:spPr/>
      <dgm:t>
        <a:bodyPr/>
        <a:lstStyle/>
        <a:p>
          <a:endParaRPr lang="en-US"/>
        </a:p>
      </dgm:t>
    </dgm:pt>
    <dgm:pt modelId="{536E2F88-F0D8-41C4-850D-E38950522131}">
      <dgm:prSet phldrT="[Text]" custT="1"/>
      <dgm:spPr/>
      <dgm:t>
        <a:bodyPr/>
        <a:lstStyle/>
        <a:p>
          <a:r>
            <a:rPr lang="en-US" sz="2400" dirty="0" smtClean="0"/>
            <a:t>Conclusion</a:t>
          </a:r>
          <a:endParaRPr lang="en-US" sz="2400" dirty="0"/>
        </a:p>
      </dgm:t>
    </dgm:pt>
    <dgm:pt modelId="{804FA199-7943-40C4-B9EB-04809A4BD88C}" type="parTrans" cxnId="{4DE747BA-FFBB-4E85-8351-E0A913F89655}">
      <dgm:prSet/>
      <dgm:spPr/>
      <dgm:t>
        <a:bodyPr/>
        <a:lstStyle/>
        <a:p>
          <a:endParaRPr lang="en-US"/>
        </a:p>
      </dgm:t>
    </dgm:pt>
    <dgm:pt modelId="{B8134FD8-7D41-4E21-86CC-EFBF7410970A}" type="sibTrans" cxnId="{4DE747BA-FFBB-4E85-8351-E0A913F89655}">
      <dgm:prSet/>
      <dgm:spPr/>
      <dgm:t>
        <a:bodyPr/>
        <a:lstStyle/>
        <a:p>
          <a:endParaRPr lang="en-US"/>
        </a:p>
      </dgm:t>
    </dgm:pt>
    <dgm:pt modelId="{0B117F01-1F99-4AFC-BB85-78B78D8803AB}">
      <dgm:prSet phldrT="[Text]" custT="1"/>
      <dgm:spPr/>
      <dgm:t>
        <a:bodyPr/>
        <a:lstStyle/>
        <a:p>
          <a:r>
            <a:rPr lang="en-US" sz="1400" dirty="0" smtClean="0"/>
            <a:t>Definition of subject</a:t>
          </a:r>
          <a:endParaRPr lang="en-US" sz="1400" dirty="0"/>
        </a:p>
      </dgm:t>
    </dgm:pt>
    <dgm:pt modelId="{63F816A6-4DD5-48F4-9D9B-FF1AFB282D93}" type="parTrans" cxnId="{50919512-E8C8-4D85-AD2E-DB8FCADA6E75}">
      <dgm:prSet/>
      <dgm:spPr/>
      <dgm:t>
        <a:bodyPr/>
        <a:lstStyle/>
        <a:p>
          <a:endParaRPr lang="en-US"/>
        </a:p>
      </dgm:t>
    </dgm:pt>
    <dgm:pt modelId="{9D6A8E21-C1DE-48B7-8134-5823AC443FDA}" type="sibTrans" cxnId="{50919512-E8C8-4D85-AD2E-DB8FCADA6E75}">
      <dgm:prSet/>
      <dgm:spPr/>
      <dgm:t>
        <a:bodyPr/>
        <a:lstStyle/>
        <a:p>
          <a:endParaRPr lang="en-US"/>
        </a:p>
      </dgm:t>
    </dgm:pt>
    <dgm:pt modelId="{264CED4E-9D3E-409F-986F-BB1A3D3672F4}">
      <dgm:prSet phldrT="[Text]" custT="1"/>
      <dgm:spPr/>
      <dgm:t>
        <a:bodyPr/>
        <a:lstStyle/>
        <a:p>
          <a:r>
            <a:rPr lang="en-US" sz="1400" dirty="0" smtClean="0"/>
            <a:t>Main Point</a:t>
          </a:r>
          <a:endParaRPr lang="en-US" sz="1400" dirty="0"/>
        </a:p>
      </dgm:t>
    </dgm:pt>
    <dgm:pt modelId="{DFB66A6D-44E4-4414-8F2C-5262DFCFF40F}" type="parTrans" cxnId="{28097F5A-E578-4DD4-AAA2-D5132A512AF3}">
      <dgm:prSet/>
      <dgm:spPr/>
      <dgm:t>
        <a:bodyPr/>
        <a:lstStyle/>
        <a:p>
          <a:endParaRPr lang="en-US"/>
        </a:p>
      </dgm:t>
    </dgm:pt>
    <dgm:pt modelId="{4BAD6596-4694-46F3-9FD0-28092D6D16CB}" type="sibTrans" cxnId="{28097F5A-E578-4DD4-AAA2-D5132A512AF3}">
      <dgm:prSet/>
      <dgm:spPr/>
      <dgm:t>
        <a:bodyPr/>
        <a:lstStyle/>
        <a:p>
          <a:endParaRPr lang="en-US"/>
        </a:p>
      </dgm:t>
    </dgm:pt>
    <dgm:pt modelId="{B158A879-D1E1-4107-980E-09F206A1902C}">
      <dgm:prSet phldrT="[Text]" custT="1"/>
      <dgm:spPr/>
      <dgm:t>
        <a:bodyPr/>
        <a:lstStyle/>
        <a:p>
          <a:r>
            <a:rPr lang="en-US" sz="1400" dirty="0" smtClean="0"/>
            <a:t>Importance of Subject</a:t>
          </a:r>
          <a:endParaRPr lang="en-US" sz="1400" dirty="0"/>
        </a:p>
      </dgm:t>
    </dgm:pt>
    <dgm:pt modelId="{EF5D9572-00FD-45A5-B1EA-FBB80DE15ABB}" type="parTrans" cxnId="{0DF0CB10-111E-4D77-AFAF-5F082F3156C9}">
      <dgm:prSet/>
      <dgm:spPr/>
      <dgm:t>
        <a:bodyPr/>
        <a:lstStyle/>
        <a:p>
          <a:endParaRPr lang="en-US"/>
        </a:p>
      </dgm:t>
    </dgm:pt>
    <dgm:pt modelId="{EABDBD42-E7E0-4A10-AE93-BB8A590A0241}" type="sibTrans" cxnId="{0DF0CB10-111E-4D77-AFAF-5F082F3156C9}">
      <dgm:prSet/>
      <dgm:spPr/>
      <dgm:t>
        <a:bodyPr/>
        <a:lstStyle/>
        <a:p>
          <a:endParaRPr lang="en-US"/>
        </a:p>
      </dgm:t>
    </dgm:pt>
    <dgm:pt modelId="{7D2AA053-3813-495C-80BC-CECF8BBF6F83}">
      <dgm:prSet phldrT="[Text]" custT="1"/>
      <dgm:spPr/>
      <dgm:t>
        <a:bodyPr/>
        <a:lstStyle/>
        <a:p>
          <a:r>
            <a:rPr lang="en-US" sz="1400" dirty="0" smtClean="0"/>
            <a:t>Overall Description</a:t>
          </a:r>
          <a:endParaRPr lang="en-US" sz="1400" dirty="0"/>
        </a:p>
      </dgm:t>
    </dgm:pt>
    <dgm:pt modelId="{7CE10A8F-A39F-404D-9E18-312EE9B1A388}" type="parTrans" cxnId="{CDEF4EED-6D36-44F4-96FB-240CAA971C9A}">
      <dgm:prSet/>
      <dgm:spPr/>
      <dgm:t>
        <a:bodyPr/>
        <a:lstStyle/>
        <a:p>
          <a:endParaRPr lang="en-US"/>
        </a:p>
      </dgm:t>
    </dgm:pt>
    <dgm:pt modelId="{788FA7B9-126E-45D2-A840-DF68C9AB61E1}" type="sibTrans" cxnId="{CDEF4EED-6D36-44F4-96FB-240CAA971C9A}">
      <dgm:prSet/>
      <dgm:spPr/>
      <dgm:t>
        <a:bodyPr/>
        <a:lstStyle/>
        <a:p>
          <a:endParaRPr lang="en-US"/>
        </a:p>
      </dgm:t>
    </dgm:pt>
    <dgm:pt modelId="{3D32B567-5BA5-4C57-B695-E76E8582DC0F}">
      <dgm:prSet phldrT="[Text]" custT="1"/>
      <dgm:spPr/>
      <dgm:t>
        <a:bodyPr/>
        <a:lstStyle/>
        <a:p>
          <a:r>
            <a:rPr lang="en-US" sz="1400" dirty="0" smtClean="0"/>
            <a:t>List of Major Parts</a:t>
          </a:r>
          <a:endParaRPr lang="en-US" sz="1400" dirty="0"/>
        </a:p>
      </dgm:t>
    </dgm:pt>
    <dgm:pt modelId="{52A6B9D6-5029-4253-8729-EAB64F947E1B}" type="parTrans" cxnId="{EEAB9FED-77D2-4379-A02B-3F5C70D29A72}">
      <dgm:prSet/>
      <dgm:spPr/>
      <dgm:t>
        <a:bodyPr/>
        <a:lstStyle/>
        <a:p>
          <a:endParaRPr lang="en-US"/>
        </a:p>
      </dgm:t>
    </dgm:pt>
    <dgm:pt modelId="{43DAFEA7-7AD6-44BD-9010-A9B41F1F0CCB}" type="sibTrans" cxnId="{EEAB9FED-77D2-4379-A02B-3F5C70D29A72}">
      <dgm:prSet/>
      <dgm:spPr/>
      <dgm:t>
        <a:bodyPr/>
        <a:lstStyle/>
        <a:p>
          <a:endParaRPr lang="en-US"/>
        </a:p>
      </dgm:t>
    </dgm:pt>
    <dgm:pt modelId="{6D22257D-1858-4B65-9208-92E4D66170C6}">
      <dgm:prSet phldrT="[Text]" custT="1"/>
      <dgm:spPr/>
      <dgm:t>
        <a:bodyPr/>
        <a:lstStyle/>
        <a:p>
          <a:r>
            <a:rPr lang="en-US" sz="1400" dirty="0" smtClean="0"/>
            <a:t>Definition and Purpose of Part</a:t>
          </a:r>
          <a:endParaRPr lang="en-US" sz="1400" dirty="0"/>
        </a:p>
      </dgm:t>
    </dgm:pt>
    <dgm:pt modelId="{D8D16DC9-D457-4107-9B08-F3BE0591E7D4}" type="parTrans" cxnId="{ED1F7BC2-4F5F-4885-BD50-A0086E535DDA}">
      <dgm:prSet/>
      <dgm:spPr/>
      <dgm:t>
        <a:bodyPr/>
        <a:lstStyle/>
        <a:p>
          <a:endParaRPr lang="en-US"/>
        </a:p>
      </dgm:t>
    </dgm:pt>
    <dgm:pt modelId="{1B5B10F4-03D2-4C2C-B8D9-BC530391E75E}" type="sibTrans" cxnId="{ED1F7BC2-4F5F-4885-BD50-A0086E535DDA}">
      <dgm:prSet/>
      <dgm:spPr/>
      <dgm:t>
        <a:bodyPr/>
        <a:lstStyle/>
        <a:p>
          <a:endParaRPr lang="en-US"/>
        </a:p>
      </dgm:t>
    </dgm:pt>
    <dgm:pt modelId="{769E7426-6A24-4A60-8475-2AC381D1A9CC}">
      <dgm:prSet phldrT="[Text]" custT="1"/>
      <dgm:spPr/>
      <dgm:t>
        <a:bodyPr/>
        <a:lstStyle/>
        <a:p>
          <a:r>
            <a:rPr lang="en-US" sz="1400" dirty="0" smtClean="0"/>
            <a:t>Minor Part</a:t>
          </a:r>
          <a:endParaRPr lang="en-US" sz="1400" dirty="0"/>
        </a:p>
      </dgm:t>
    </dgm:pt>
    <dgm:pt modelId="{F5304535-7D8F-4A98-B672-18502E79870B}" type="parTrans" cxnId="{611E1FF6-A656-4151-9B05-720EF58A66AB}">
      <dgm:prSet/>
      <dgm:spPr/>
      <dgm:t>
        <a:bodyPr/>
        <a:lstStyle/>
        <a:p>
          <a:endParaRPr lang="en-US"/>
        </a:p>
      </dgm:t>
    </dgm:pt>
    <dgm:pt modelId="{306AA341-B1E9-433B-8D26-55732B918D07}" type="sibTrans" cxnId="{611E1FF6-A656-4151-9B05-720EF58A66AB}">
      <dgm:prSet/>
      <dgm:spPr/>
      <dgm:t>
        <a:bodyPr/>
        <a:lstStyle/>
        <a:p>
          <a:endParaRPr lang="en-US"/>
        </a:p>
      </dgm:t>
    </dgm:pt>
    <dgm:pt modelId="{A89AC75C-D116-404D-9B78-408A35695F4B}">
      <dgm:prSet phldrT="[Text]" custT="1"/>
      <dgm:spPr/>
      <dgm:t>
        <a:bodyPr/>
        <a:lstStyle/>
        <a:p>
          <a:r>
            <a:rPr lang="en-US" sz="1400" dirty="0" smtClean="0"/>
            <a:t>Minor Part </a:t>
          </a:r>
          <a:endParaRPr lang="en-US" sz="1400" dirty="0"/>
        </a:p>
      </dgm:t>
    </dgm:pt>
    <dgm:pt modelId="{80A6D665-6D2D-475C-B3BF-1BF515EB547E}" type="parTrans" cxnId="{BE86C39D-5933-45C6-A084-C0DEB332EDC5}">
      <dgm:prSet/>
      <dgm:spPr/>
      <dgm:t>
        <a:bodyPr/>
        <a:lstStyle/>
        <a:p>
          <a:endParaRPr lang="en-US"/>
        </a:p>
      </dgm:t>
    </dgm:pt>
    <dgm:pt modelId="{F1DDF96C-F7B3-48CA-9416-66634AFAD338}" type="sibTrans" cxnId="{BE86C39D-5933-45C6-A084-C0DEB332EDC5}">
      <dgm:prSet/>
      <dgm:spPr/>
      <dgm:t>
        <a:bodyPr/>
        <a:lstStyle/>
        <a:p>
          <a:endParaRPr lang="en-US"/>
        </a:p>
      </dgm:t>
    </dgm:pt>
    <dgm:pt modelId="{E5FCA1DE-F5B9-435C-B3B5-A055ACF5C276}">
      <dgm:prSet phldrT="[Text]" custT="1"/>
      <dgm:spPr/>
      <dgm:t>
        <a:bodyPr/>
        <a:lstStyle/>
        <a:p>
          <a:r>
            <a:rPr lang="en-US" sz="1400" dirty="0" smtClean="0"/>
            <a:t>Etc (repeated as needed)</a:t>
          </a:r>
          <a:endParaRPr lang="en-US" sz="1400" dirty="0"/>
        </a:p>
      </dgm:t>
    </dgm:pt>
    <dgm:pt modelId="{C470D2D5-8BC1-414A-9515-C89A59CFC778}" type="parTrans" cxnId="{08D73888-FE5C-4F3D-990B-D8B36364667A}">
      <dgm:prSet/>
      <dgm:spPr/>
      <dgm:t>
        <a:bodyPr/>
        <a:lstStyle/>
        <a:p>
          <a:endParaRPr lang="en-US"/>
        </a:p>
      </dgm:t>
    </dgm:pt>
    <dgm:pt modelId="{A32FE47D-73A7-4463-9920-DAED3AD66D74}" type="sibTrans" cxnId="{08D73888-FE5C-4F3D-990B-D8B36364667A}">
      <dgm:prSet/>
      <dgm:spPr/>
      <dgm:t>
        <a:bodyPr/>
        <a:lstStyle/>
        <a:p>
          <a:endParaRPr lang="en-US"/>
        </a:p>
      </dgm:t>
    </dgm:pt>
    <dgm:pt modelId="{C56E1634-FD0D-46B5-A1DE-8AA44CB811C4}">
      <dgm:prSet phldrT="[Text]" custT="1"/>
      <dgm:spPr/>
      <dgm:t>
        <a:bodyPr/>
        <a:lstStyle/>
        <a:p>
          <a:r>
            <a:rPr lang="en-US" sz="1400" dirty="0" smtClean="0"/>
            <a:t>Definition and Purpose of Part</a:t>
          </a:r>
          <a:endParaRPr lang="en-US" sz="1400" dirty="0"/>
        </a:p>
      </dgm:t>
    </dgm:pt>
    <dgm:pt modelId="{6664D339-C3BB-444D-A0FA-ACF07B58BB1D}" type="parTrans" cxnId="{33D6DB60-4B48-4AB6-829B-B0E7CD5DA657}">
      <dgm:prSet/>
      <dgm:spPr/>
      <dgm:t>
        <a:bodyPr/>
        <a:lstStyle/>
        <a:p>
          <a:endParaRPr lang="en-US"/>
        </a:p>
      </dgm:t>
    </dgm:pt>
    <dgm:pt modelId="{8A688043-8EB3-4669-9E91-78508CE954A0}" type="sibTrans" cxnId="{33D6DB60-4B48-4AB6-829B-B0E7CD5DA657}">
      <dgm:prSet/>
      <dgm:spPr/>
      <dgm:t>
        <a:bodyPr/>
        <a:lstStyle/>
        <a:p>
          <a:endParaRPr lang="en-US"/>
        </a:p>
      </dgm:t>
    </dgm:pt>
    <dgm:pt modelId="{59D1364F-58E4-4BC4-A532-855D399AA905}">
      <dgm:prSet phldrT="[Text]" custT="1"/>
      <dgm:spPr/>
      <dgm:t>
        <a:bodyPr/>
        <a:lstStyle/>
        <a:p>
          <a:r>
            <a:rPr lang="en-US" sz="1400" dirty="0" smtClean="0"/>
            <a:t>Minor Part</a:t>
          </a:r>
          <a:endParaRPr lang="en-US" sz="1400" dirty="0"/>
        </a:p>
      </dgm:t>
    </dgm:pt>
    <dgm:pt modelId="{D83D7232-A4BE-436A-A06A-9C9547A1F5CA}" type="parTrans" cxnId="{37DE0BB9-F803-47F5-86A4-F4BEAE823B2F}">
      <dgm:prSet/>
      <dgm:spPr/>
      <dgm:t>
        <a:bodyPr/>
        <a:lstStyle/>
        <a:p>
          <a:endParaRPr lang="en-US"/>
        </a:p>
      </dgm:t>
    </dgm:pt>
    <dgm:pt modelId="{E1A597D6-BAF9-4EC6-8B7F-2D017BDDA978}" type="sibTrans" cxnId="{37DE0BB9-F803-47F5-86A4-F4BEAE823B2F}">
      <dgm:prSet/>
      <dgm:spPr/>
      <dgm:t>
        <a:bodyPr/>
        <a:lstStyle/>
        <a:p>
          <a:endParaRPr lang="en-US"/>
        </a:p>
      </dgm:t>
    </dgm:pt>
    <dgm:pt modelId="{C94A9FE9-EF73-4A3C-A25C-34AB6FE87C32}">
      <dgm:prSet phldrT="[Text]" custT="1"/>
      <dgm:spPr/>
      <dgm:t>
        <a:bodyPr/>
        <a:lstStyle/>
        <a:p>
          <a:r>
            <a:rPr lang="en-US" sz="1400" dirty="0" smtClean="0"/>
            <a:t>Minor Part</a:t>
          </a:r>
          <a:endParaRPr lang="en-US" sz="1400" dirty="0"/>
        </a:p>
      </dgm:t>
    </dgm:pt>
    <dgm:pt modelId="{571D23DD-A9BD-4D21-81C0-80C6329FE244}" type="parTrans" cxnId="{89D6EEC4-E634-4D7E-ABA6-2A02449294CE}">
      <dgm:prSet/>
      <dgm:spPr/>
      <dgm:t>
        <a:bodyPr/>
        <a:lstStyle/>
        <a:p>
          <a:endParaRPr lang="en-US"/>
        </a:p>
      </dgm:t>
    </dgm:pt>
    <dgm:pt modelId="{7127AD41-93CB-44F9-AB85-7A41A7869314}" type="sibTrans" cxnId="{89D6EEC4-E634-4D7E-ABA6-2A02449294CE}">
      <dgm:prSet/>
      <dgm:spPr/>
      <dgm:t>
        <a:bodyPr/>
        <a:lstStyle/>
        <a:p>
          <a:endParaRPr lang="en-US"/>
        </a:p>
      </dgm:t>
    </dgm:pt>
    <dgm:pt modelId="{939D2880-BC18-4F0E-90F6-842428AEE7AF}">
      <dgm:prSet phldrT="[Text]" custT="1"/>
      <dgm:spPr/>
      <dgm:t>
        <a:bodyPr/>
        <a:lstStyle/>
        <a:p>
          <a:r>
            <a:rPr lang="en-US" sz="1400" dirty="0" smtClean="0"/>
            <a:t>Etc (repeated as needed)</a:t>
          </a:r>
          <a:endParaRPr lang="en-US" sz="1400" dirty="0"/>
        </a:p>
      </dgm:t>
    </dgm:pt>
    <dgm:pt modelId="{13E9CA07-F3E6-4F80-8BD5-BC94A2D4AE32}" type="parTrans" cxnId="{6145840B-A7B6-47E8-A624-DC247C18C7BA}">
      <dgm:prSet/>
      <dgm:spPr/>
      <dgm:t>
        <a:bodyPr/>
        <a:lstStyle/>
        <a:p>
          <a:endParaRPr lang="en-US"/>
        </a:p>
      </dgm:t>
    </dgm:pt>
    <dgm:pt modelId="{1FA8D10A-0A4E-4845-B143-7F4E15F6FF72}" type="sibTrans" cxnId="{6145840B-A7B6-47E8-A624-DC247C18C7BA}">
      <dgm:prSet/>
      <dgm:spPr/>
      <dgm:t>
        <a:bodyPr/>
        <a:lstStyle/>
        <a:p>
          <a:endParaRPr lang="en-US"/>
        </a:p>
      </dgm:t>
    </dgm:pt>
    <dgm:pt modelId="{BE957781-2396-497D-9C0D-B9E355B8EF1B}">
      <dgm:prSet phldrT="[Text]" custT="1"/>
      <dgm:spPr/>
      <dgm:t>
        <a:bodyPr/>
        <a:lstStyle/>
        <a:p>
          <a:r>
            <a:rPr lang="en-US" sz="1400" dirty="0" smtClean="0"/>
            <a:t>Importance of Subject</a:t>
          </a:r>
          <a:endParaRPr lang="en-US" sz="1400" dirty="0"/>
        </a:p>
      </dgm:t>
    </dgm:pt>
    <dgm:pt modelId="{3E61C621-FA44-427D-96EB-7967FC9F82C9}" type="parTrans" cxnId="{49984D67-228A-4FC5-984D-4FAE5E0AD124}">
      <dgm:prSet/>
      <dgm:spPr/>
      <dgm:t>
        <a:bodyPr/>
        <a:lstStyle/>
        <a:p>
          <a:endParaRPr lang="en-US"/>
        </a:p>
      </dgm:t>
    </dgm:pt>
    <dgm:pt modelId="{FE809F06-0A74-4491-9476-0ACF939CE21D}" type="sibTrans" cxnId="{49984D67-228A-4FC5-984D-4FAE5E0AD124}">
      <dgm:prSet/>
      <dgm:spPr/>
      <dgm:t>
        <a:bodyPr/>
        <a:lstStyle/>
        <a:p>
          <a:endParaRPr lang="en-US"/>
        </a:p>
      </dgm:t>
    </dgm:pt>
    <dgm:pt modelId="{7CE6175A-6C0D-434B-94C5-9D29DC50C8EA}">
      <dgm:prSet phldrT="[Text]" custT="1"/>
      <dgm:spPr/>
      <dgm:t>
        <a:bodyPr/>
        <a:lstStyle/>
        <a:p>
          <a:r>
            <a:rPr lang="en-US" sz="1400" dirty="0" smtClean="0"/>
            <a:t>Future of Subject</a:t>
          </a:r>
          <a:endParaRPr lang="en-US" sz="1400" dirty="0"/>
        </a:p>
      </dgm:t>
    </dgm:pt>
    <dgm:pt modelId="{6E346364-2719-463A-964A-48D7E39352AB}" type="parTrans" cxnId="{A06B6861-CCE0-4F22-B89F-6FBA98DEB5A4}">
      <dgm:prSet/>
      <dgm:spPr/>
      <dgm:t>
        <a:bodyPr/>
        <a:lstStyle/>
        <a:p>
          <a:endParaRPr lang="en-US"/>
        </a:p>
      </dgm:t>
    </dgm:pt>
    <dgm:pt modelId="{09003992-A38C-4ADF-8147-01933CCE03AA}" type="sibTrans" cxnId="{A06B6861-CCE0-4F22-B89F-6FBA98DEB5A4}">
      <dgm:prSet/>
      <dgm:spPr/>
      <dgm:t>
        <a:bodyPr/>
        <a:lstStyle/>
        <a:p>
          <a:endParaRPr lang="en-US"/>
        </a:p>
      </dgm:t>
    </dgm:pt>
    <dgm:pt modelId="{F118F3C6-E0D1-4BDE-8C1A-4263D7A3CE6D}">
      <dgm:prSet phldrT="[Text]" custT="1"/>
      <dgm:spPr/>
      <dgm:t>
        <a:bodyPr/>
        <a:lstStyle/>
        <a:p>
          <a:r>
            <a:rPr lang="en-US" sz="1400" dirty="0" smtClean="0"/>
            <a:t>One Operating Cycle</a:t>
          </a:r>
          <a:endParaRPr lang="en-US" sz="1400" dirty="0"/>
        </a:p>
      </dgm:t>
    </dgm:pt>
    <dgm:pt modelId="{5DD64951-704F-4664-9C84-606B9B1DE7C2}" type="parTrans" cxnId="{1FB64FF8-DA8E-4F9B-AAB6-CAF12EAB8048}">
      <dgm:prSet/>
      <dgm:spPr/>
      <dgm:t>
        <a:bodyPr/>
        <a:lstStyle/>
        <a:p>
          <a:endParaRPr lang="en-US"/>
        </a:p>
      </dgm:t>
    </dgm:pt>
    <dgm:pt modelId="{524A1C07-FBC8-4FDA-A8EB-470665901E47}" type="sibTrans" cxnId="{1FB64FF8-DA8E-4F9B-AAB6-CAF12EAB8048}">
      <dgm:prSet/>
      <dgm:spPr/>
      <dgm:t>
        <a:bodyPr/>
        <a:lstStyle/>
        <a:p>
          <a:endParaRPr lang="en-US"/>
        </a:p>
      </dgm:t>
    </dgm:pt>
    <dgm:pt modelId="{4D972665-663B-45B4-BA30-D1F4C545EF73}">
      <dgm:prSet phldrT="[Text]" custT="1"/>
      <dgm:spPr/>
      <dgm:t>
        <a:bodyPr/>
        <a:lstStyle/>
        <a:p>
          <a:r>
            <a:rPr lang="en-US" sz="1400" dirty="0" smtClean="0"/>
            <a:t>Purpose Statement</a:t>
          </a:r>
          <a:endParaRPr lang="en-US" sz="1400" dirty="0"/>
        </a:p>
      </dgm:t>
    </dgm:pt>
    <dgm:pt modelId="{55D2BA18-AC27-4EC4-9850-71C8372548BE}" type="sibTrans" cxnId="{971F84A5-0F02-42A9-898F-F4F47E62EE98}">
      <dgm:prSet/>
      <dgm:spPr/>
      <dgm:t>
        <a:bodyPr/>
        <a:lstStyle/>
        <a:p>
          <a:endParaRPr lang="en-US"/>
        </a:p>
      </dgm:t>
    </dgm:pt>
    <dgm:pt modelId="{D9481271-B450-4607-A534-AE155D288100}" type="parTrans" cxnId="{971F84A5-0F02-42A9-898F-F4F47E62EE98}">
      <dgm:prSet/>
      <dgm:spPr/>
      <dgm:t>
        <a:bodyPr/>
        <a:lstStyle/>
        <a:p>
          <a:endParaRPr lang="en-US"/>
        </a:p>
      </dgm:t>
    </dgm:pt>
    <dgm:pt modelId="{95F0B2AD-6246-4D56-933B-90D90787BD4D}">
      <dgm:prSet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7711C02C-49C8-43EE-B68D-5201F21DB23D}" type="parTrans" cxnId="{401E9745-F6F1-48D6-A323-6113EE52FCD4}">
      <dgm:prSet/>
      <dgm:spPr/>
      <dgm:t>
        <a:bodyPr/>
        <a:lstStyle/>
        <a:p>
          <a:endParaRPr lang="en-US"/>
        </a:p>
      </dgm:t>
    </dgm:pt>
    <dgm:pt modelId="{E161105A-F9F6-4156-84C5-33E1A26F3494}" type="sibTrans" cxnId="{401E9745-F6F1-48D6-A323-6113EE52FCD4}">
      <dgm:prSet/>
      <dgm:spPr/>
      <dgm:t>
        <a:bodyPr/>
        <a:lstStyle/>
        <a:p>
          <a:endParaRPr lang="en-US"/>
        </a:p>
      </dgm:t>
    </dgm:pt>
    <dgm:pt modelId="{C4F77ACD-B21F-4D78-AEB6-AA232B6B56E9}">
      <dgm:prSet custT="1"/>
      <dgm:spPr/>
      <dgm:t>
        <a:bodyPr/>
        <a:lstStyle/>
        <a:p>
          <a:r>
            <a:rPr lang="en-US" sz="1400" dirty="0" smtClean="0"/>
            <a:t>Precise</a:t>
          </a:r>
          <a:endParaRPr lang="en-US" sz="1400" dirty="0"/>
        </a:p>
      </dgm:t>
    </dgm:pt>
    <dgm:pt modelId="{69AB6BC4-7AAB-4D46-9254-733FD70A768A}" type="parTrans" cxnId="{2004316C-43A7-4B4C-B04B-90CBEB3FC522}">
      <dgm:prSet/>
      <dgm:spPr/>
      <dgm:t>
        <a:bodyPr/>
        <a:lstStyle/>
        <a:p>
          <a:endParaRPr lang="en-US"/>
        </a:p>
      </dgm:t>
    </dgm:pt>
    <dgm:pt modelId="{40856D2F-BE0D-4BDC-BADC-4EFCA0B10000}" type="sibTrans" cxnId="{2004316C-43A7-4B4C-B04B-90CBEB3FC522}">
      <dgm:prSet/>
      <dgm:spPr/>
      <dgm:t>
        <a:bodyPr/>
        <a:lstStyle/>
        <a:p>
          <a:endParaRPr lang="en-US"/>
        </a:p>
      </dgm:t>
    </dgm:pt>
    <dgm:pt modelId="{62134263-F9A7-454A-B24E-4A70B098E75B}" type="pres">
      <dgm:prSet presAssocID="{691101E0-C4CF-43D4-A6E5-67916037CCA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7719BF-EFD5-42A3-9152-01119B0066BD}" type="pres">
      <dgm:prSet presAssocID="{864E53ED-AC37-49A4-A0AC-9188CC319765}" presName="compositeNode" presStyleCnt="0">
        <dgm:presLayoutVars>
          <dgm:bulletEnabled val="1"/>
        </dgm:presLayoutVars>
      </dgm:prSet>
      <dgm:spPr/>
    </dgm:pt>
    <dgm:pt modelId="{AB2E1DD5-1080-4139-92BC-6A80EE07B1C3}" type="pres">
      <dgm:prSet presAssocID="{864E53ED-AC37-49A4-A0AC-9188CC319765}" presName="image" presStyleLbl="fgImgPlace1" presStyleIdx="0" presStyleCnt="5" custLinFactNeighborX="16868" custLinFactNeighborY="-9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F38DD8-B9B3-4634-92E2-6B41D78FB0EE}" type="pres">
      <dgm:prSet presAssocID="{864E53ED-AC37-49A4-A0AC-9188CC319765}" presName="childNode" presStyleLbl="node1" presStyleIdx="0" presStyleCnt="5" custScaleX="94936" custScaleY="88698" custLinFactNeighborX="-1110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88D1C-8DE6-4515-B8F7-13CD0524B9E6}" type="pres">
      <dgm:prSet presAssocID="{864E53ED-AC37-49A4-A0AC-9188CC319765}" presName="parentNode" presStyleLbl="revTx" presStyleIdx="0" presStyleCnt="5" custScaleX="175469" custLinFactNeighborX="9088" custLinFactNeighborY="-5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C4466-398A-4332-9B7B-8363CF072110}" type="pres">
      <dgm:prSet presAssocID="{6F3E3629-26AF-4AA2-A40F-B07B06F23AB3}" presName="sibTrans" presStyleCnt="0"/>
      <dgm:spPr/>
    </dgm:pt>
    <dgm:pt modelId="{9F2B087F-F9AA-4C9C-9D64-847BD6ED29A2}" type="pres">
      <dgm:prSet presAssocID="{FB52719C-1474-4EFC-8AB1-EF40D11F31BA}" presName="compositeNode" presStyleCnt="0">
        <dgm:presLayoutVars>
          <dgm:bulletEnabled val="1"/>
        </dgm:presLayoutVars>
      </dgm:prSet>
      <dgm:spPr/>
    </dgm:pt>
    <dgm:pt modelId="{0E5D9E9C-847F-4C9D-AC40-19EF3B9C6C44}" type="pres">
      <dgm:prSet presAssocID="{FB52719C-1474-4EFC-8AB1-EF40D11F31BA}" presName="image" presStyleLbl="fgImgPlace1" presStyleIdx="1" presStyleCnt="5" custLinFactNeighborY="-9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A79E14-7DF5-46A5-B4B8-D966138529A7}" type="pres">
      <dgm:prSet presAssocID="{FB52719C-1474-4EFC-8AB1-EF40D11F31BA}" presName="childNode" presStyleLbl="node1" presStyleIdx="1" presStyleCnt="5" custScaleX="129443" custScaleY="88698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58131-1860-4900-8731-F2A102975F7D}" type="pres">
      <dgm:prSet presAssocID="{FB52719C-1474-4EFC-8AB1-EF40D11F31BA}" presName="parentNode" presStyleLbl="revTx" presStyleIdx="1" presStyleCnt="5" custLinFactX="-31793" custLinFactNeighborX="-100000" custLinFactNeighborY="-7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9C31-3821-4C15-9DA5-F0DAF1869B46}" type="pres">
      <dgm:prSet presAssocID="{FA5B1243-02DE-4E79-9151-48ECE6FA8712}" presName="sibTrans" presStyleCnt="0"/>
      <dgm:spPr/>
    </dgm:pt>
    <dgm:pt modelId="{11E28CEF-5893-4029-9F5C-9DB48A99DB8E}" type="pres">
      <dgm:prSet presAssocID="{3AAF4901-31E2-4B86-99E4-7B0F189BFB90}" presName="compositeNode" presStyleCnt="0">
        <dgm:presLayoutVars>
          <dgm:bulletEnabled val="1"/>
        </dgm:presLayoutVars>
      </dgm:prSet>
      <dgm:spPr/>
    </dgm:pt>
    <dgm:pt modelId="{AFE6F822-2306-4031-949C-1BFA3D7EF508}" type="pres">
      <dgm:prSet presAssocID="{3AAF4901-31E2-4B86-99E4-7B0F189BFB90}" presName="image" presStyleLbl="fgImgPlace1" presStyleIdx="2" presStyleCnt="5" custLinFactNeighborY="-92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7BBDC9-053D-4D0C-B433-DFACB9FEFDAD}" type="pres">
      <dgm:prSet presAssocID="{3AAF4901-31E2-4B86-99E4-7B0F189BFB90}" presName="childNode" presStyleLbl="node1" presStyleIdx="2" presStyleCnt="5" custScaleX="121958" custScaleY="88698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BBDD9-8746-4C34-A897-AA2E69509B2B}" type="pres">
      <dgm:prSet presAssocID="{3AAF4901-31E2-4B86-99E4-7B0F189BFB90}" presName="parentNode" presStyleLbl="revTx" presStyleIdx="2" presStyleCnt="5" custLinFactNeighborX="-89004" custLinFactNeighborY="-7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05ED0-35A2-487D-8343-88C1389774E7}" type="pres">
      <dgm:prSet presAssocID="{F4243779-BCB7-4A75-9891-49A88ECDA7D3}" presName="sibTrans" presStyleCnt="0"/>
      <dgm:spPr/>
    </dgm:pt>
    <dgm:pt modelId="{2126625D-5102-426D-8F51-13282DE02068}" type="pres">
      <dgm:prSet presAssocID="{8D8C296E-4942-42FC-BEA2-328AFD002558}" presName="compositeNode" presStyleCnt="0">
        <dgm:presLayoutVars>
          <dgm:bulletEnabled val="1"/>
        </dgm:presLayoutVars>
      </dgm:prSet>
      <dgm:spPr/>
    </dgm:pt>
    <dgm:pt modelId="{A9C338BC-8E02-4328-8328-BF02E354EA8A}" type="pres">
      <dgm:prSet presAssocID="{8D8C296E-4942-42FC-BEA2-328AFD002558}" presName="image" presStyleLbl="fgImgPlace1" presStyleIdx="3" presStyleCnt="5" custLinFactNeighborY="-92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D488CA-B022-43D1-9704-942CA62660B5}" type="pres">
      <dgm:prSet presAssocID="{8D8C296E-4942-42FC-BEA2-328AFD002558}" presName="childNode" presStyleLbl="node1" presStyleIdx="3" presStyleCnt="5" custScaleX="113238" custScaleY="88698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56044-49ED-4BE5-A58E-5411F3A0248A}" type="pres">
      <dgm:prSet presAssocID="{8D8C296E-4942-42FC-BEA2-328AFD002558}" presName="parentNode" presStyleLbl="revTx" presStyleIdx="3" presStyleCnt="5" custLinFactNeighborX="-61281" custLinFactNeighborY="-76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A9F17-AE8E-443D-8C56-7E1D331656B8}" type="pres">
      <dgm:prSet presAssocID="{9F9AFCB0-EF7E-47E5-8CE1-168DB045E552}" presName="sibTrans" presStyleCnt="0"/>
      <dgm:spPr/>
    </dgm:pt>
    <dgm:pt modelId="{A2208878-402F-48FD-B11B-AEE7E1927994}" type="pres">
      <dgm:prSet presAssocID="{536E2F88-F0D8-41C4-850D-E38950522131}" presName="compositeNode" presStyleCnt="0">
        <dgm:presLayoutVars>
          <dgm:bulletEnabled val="1"/>
        </dgm:presLayoutVars>
      </dgm:prSet>
      <dgm:spPr/>
    </dgm:pt>
    <dgm:pt modelId="{E84FBC0E-4225-4D05-87C3-DEDC9C4F3832}" type="pres">
      <dgm:prSet presAssocID="{536E2F88-F0D8-41C4-850D-E38950522131}" presName="image" presStyleLbl="fgImgPlace1" presStyleIdx="4" presStyleCnt="5" custLinFactNeighborY="-9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756CF9-23D9-4683-83BA-C578191CD7B8}" type="pres">
      <dgm:prSet presAssocID="{536E2F88-F0D8-41C4-850D-E38950522131}" presName="childNode" presStyleLbl="node1" presStyleIdx="4" presStyleCnt="5" custScaleX="127822" custScaleY="88698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BDCCE-0C0E-424E-8DE2-0DA047CE423C}" type="pres">
      <dgm:prSet presAssocID="{536E2F88-F0D8-41C4-850D-E38950522131}" presName="parentNode" presStyleLbl="revTx" presStyleIdx="4" presStyleCnt="5" custLinFactX="-10038" custLinFactNeighborX="-100000" custLinFactNeighborY="-79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919512-E8C8-4D85-AD2E-DB8FCADA6E75}" srcId="{FB52719C-1474-4EFC-8AB1-EF40D11F31BA}" destId="{0B117F01-1F99-4AFC-BB85-78B78D8803AB}" srcOrd="0" destOrd="0" parTransId="{63F816A6-4DD5-48F4-9D9B-FF1AFB282D93}" sibTransId="{9D6A8E21-C1DE-48B7-8134-5823AC443FDA}"/>
    <dgm:cxn modelId="{08D73888-FE5C-4F3D-990B-D8B36364667A}" srcId="{3AAF4901-31E2-4B86-99E4-7B0F189BFB90}" destId="{E5FCA1DE-F5B9-435C-B3B5-A055ACF5C276}" srcOrd="3" destOrd="0" parTransId="{C470D2D5-8BC1-414A-9515-C89A59CFC778}" sibTransId="{A32FE47D-73A7-4463-9920-DAED3AD66D74}"/>
    <dgm:cxn modelId="{49984D67-228A-4FC5-984D-4FAE5E0AD124}" srcId="{536E2F88-F0D8-41C4-850D-E38950522131}" destId="{BE957781-2396-497D-9C0D-B9E355B8EF1B}" srcOrd="0" destOrd="0" parTransId="{3E61C621-FA44-427D-96EB-7967FC9F82C9}" sibTransId="{FE809F06-0A74-4491-9476-0ACF939CE21D}"/>
    <dgm:cxn modelId="{22A63CCC-73B4-47B7-B996-DA680F5DCDF4}" type="presOf" srcId="{C4F77ACD-B21F-4D78-AEB6-AA232B6B56E9}" destId="{01F38DD8-B9B3-4634-92E2-6B41D78FB0EE}" srcOrd="0" destOrd="1" presId="urn:microsoft.com/office/officeart/2005/8/layout/hList2#1"/>
    <dgm:cxn modelId="{D08D0A7E-29E7-4AF6-823D-A316BC6840A5}" type="presOf" srcId="{4D972665-663B-45B4-BA30-D1F4C545EF73}" destId="{3FA79E14-7DF5-46A5-B4B8-D966138529A7}" srcOrd="0" destOrd="1" presId="urn:microsoft.com/office/officeart/2005/8/layout/hList2#1"/>
    <dgm:cxn modelId="{9CDFE7D2-8C1F-45BA-94BD-5E43798CB12E}" srcId="{691101E0-C4CF-43D4-A6E5-67916037CCA2}" destId="{8D8C296E-4942-42FC-BEA2-328AFD002558}" srcOrd="3" destOrd="0" parTransId="{F3D1C60F-2215-407A-80C1-634A65DE2C92}" sibTransId="{9F9AFCB0-EF7E-47E5-8CE1-168DB045E552}"/>
    <dgm:cxn modelId="{D52F1ED4-0FC1-4987-A242-12EFA23919FD}" srcId="{691101E0-C4CF-43D4-A6E5-67916037CCA2}" destId="{864E53ED-AC37-49A4-A0AC-9188CC319765}" srcOrd="0" destOrd="0" parTransId="{1C9E5D88-ABB4-46F5-A97E-E36CF8476E53}" sibTransId="{6F3E3629-26AF-4AA2-A40F-B07B06F23AB3}"/>
    <dgm:cxn modelId="{8009EF28-5854-4F02-8FC0-BFCFE14F1C8F}" type="presOf" srcId="{F118F3C6-E0D1-4BDE-8C1A-4263D7A3CE6D}" destId="{78756CF9-23D9-4683-83BA-C578191CD7B8}" srcOrd="0" destOrd="2" presId="urn:microsoft.com/office/officeart/2005/8/layout/hList2#1"/>
    <dgm:cxn modelId="{53D1782D-8272-4128-892C-4A6692E2F034}" type="presOf" srcId="{769E7426-6A24-4A60-8475-2AC381D1A9CC}" destId="{667BBDC9-053D-4D0C-B433-DFACB9FEFDAD}" srcOrd="0" destOrd="1" presId="urn:microsoft.com/office/officeart/2005/8/layout/hList2#1"/>
    <dgm:cxn modelId="{BE86C39D-5933-45C6-A084-C0DEB332EDC5}" srcId="{3AAF4901-31E2-4B86-99E4-7B0F189BFB90}" destId="{A89AC75C-D116-404D-9B78-408A35695F4B}" srcOrd="2" destOrd="0" parTransId="{80A6D665-6D2D-475C-B3BF-1BF515EB547E}" sibTransId="{F1DDF96C-F7B3-48CA-9416-66634AFAD338}"/>
    <dgm:cxn modelId="{CDEF4EED-6D36-44F4-96FB-240CAA971C9A}" srcId="{FB52719C-1474-4EFC-8AB1-EF40D11F31BA}" destId="{7D2AA053-3813-495C-80BC-CECF8BBF6F83}" srcOrd="4" destOrd="0" parTransId="{7CE10A8F-A39F-404D-9E18-312EE9B1A388}" sibTransId="{788FA7B9-126E-45D2-A840-DF68C9AB61E1}"/>
    <dgm:cxn modelId="{6145840B-A7B6-47E8-A624-DC247C18C7BA}" srcId="{8D8C296E-4942-42FC-BEA2-328AFD002558}" destId="{939D2880-BC18-4F0E-90F6-842428AEE7AF}" srcOrd="3" destOrd="0" parTransId="{13E9CA07-F3E6-4F80-8BD5-BC94A2D4AE32}" sibTransId="{1FA8D10A-0A4E-4845-B143-7F4E15F6FF72}"/>
    <dgm:cxn modelId="{2004316C-43A7-4B4C-B04B-90CBEB3FC522}" srcId="{864E53ED-AC37-49A4-A0AC-9188CC319765}" destId="{C4F77ACD-B21F-4D78-AEB6-AA232B6B56E9}" srcOrd="1" destOrd="0" parTransId="{69AB6BC4-7AAB-4D46-9254-733FD70A768A}" sibTransId="{40856D2F-BE0D-4BDC-BADC-4EFCA0B10000}"/>
    <dgm:cxn modelId="{505E7709-DEF8-4089-9A3D-09A79103715E}" type="presOf" srcId="{691101E0-C4CF-43D4-A6E5-67916037CCA2}" destId="{62134263-F9A7-454A-B24E-4A70B098E75B}" srcOrd="0" destOrd="0" presId="urn:microsoft.com/office/officeart/2005/8/layout/hList2#1"/>
    <dgm:cxn modelId="{57CA5BB8-8699-437C-B5CA-BF3775B55CAA}" type="presOf" srcId="{A89AC75C-D116-404D-9B78-408A35695F4B}" destId="{667BBDC9-053D-4D0C-B433-DFACB9FEFDAD}" srcOrd="0" destOrd="2" presId="urn:microsoft.com/office/officeart/2005/8/layout/hList2#1"/>
    <dgm:cxn modelId="{07334330-9C37-4742-93AF-E4FE00879EF4}" type="presOf" srcId="{BE957781-2396-497D-9C0D-B9E355B8EF1B}" destId="{78756CF9-23D9-4683-83BA-C578191CD7B8}" srcOrd="0" destOrd="0" presId="urn:microsoft.com/office/officeart/2005/8/layout/hList2#1"/>
    <dgm:cxn modelId="{279A6060-BC38-4176-B8F8-45AB5833B32C}" type="presOf" srcId="{7CE6175A-6C0D-434B-94C5-9D29DC50C8EA}" destId="{78756CF9-23D9-4683-83BA-C578191CD7B8}" srcOrd="0" destOrd="1" presId="urn:microsoft.com/office/officeart/2005/8/layout/hList2#1"/>
    <dgm:cxn modelId="{FAA97B1C-6876-4364-8CB3-76485AC67247}" srcId="{691101E0-C4CF-43D4-A6E5-67916037CCA2}" destId="{FB52719C-1474-4EFC-8AB1-EF40D11F31BA}" srcOrd="1" destOrd="0" parTransId="{C7EFDE61-C786-4485-A05B-D8E2F3643AE5}" sibTransId="{FA5B1243-02DE-4E79-9151-48ECE6FA8712}"/>
    <dgm:cxn modelId="{24C3A1B7-15C2-42B9-805C-26D599DCA882}" type="presOf" srcId="{939D2880-BC18-4F0E-90F6-842428AEE7AF}" destId="{99D488CA-B022-43D1-9704-942CA62660B5}" srcOrd="0" destOrd="3" presId="urn:microsoft.com/office/officeart/2005/8/layout/hList2#1"/>
    <dgm:cxn modelId="{7CD09B3F-2501-44E9-BC9A-6E648523B075}" type="presOf" srcId="{C56E1634-FD0D-46B5-A1DE-8AA44CB811C4}" destId="{99D488CA-B022-43D1-9704-942CA62660B5}" srcOrd="0" destOrd="0" presId="urn:microsoft.com/office/officeart/2005/8/layout/hList2#1"/>
    <dgm:cxn modelId="{28097F5A-E578-4DD4-AAA2-D5132A512AF3}" srcId="{FB52719C-1474-4EFC-8AB1-EF40D11F31BA}" destId="{264CED4E-9D3E-409F-986F-BB1A3D3672F4}" srcOrd="2" destOrd="0" parTransId="{DFB66A6D-44E4-4414-8F2C-5262DFCFF40F}" sibTransId="{4BAD6596-4694-46F3-9FD0-28092D6D16CB}"/>
    <dgm:cxn modelId="{971F84A5-0F02-42A9-898F-F4F47E62EE98}" srcId="{FB52719C-1474-4EFC-8AB1-EF40D11F31BA}" destId="{4D972665-663B-45B4-BA30-D1F4C545EF73}" srcOrd="1" destOrd="0" parTransId="{D9481271-B450-4607-A534-AE155D288100}" sibTransId="{55D2BA18-AC27-4EC4-9850-71C8372548BE}"/>
    <dgm:cxn modelId="{F712C7E0-106C-4B4A-96B8-17C64C451859}" type="presOf" srcId="{7D2AA053-3813-495C-80BC-CECF8BBF6F83}" destId="{3FA79E14-7DF5-46A5-B4B8-D966138529A7}" srcOrd="0" destOrd="4" presId="urn:microsoft.com/office/officeart/2005/8/layout/hList2#1"/>
    <dgm:cxn modelId="{A06B6861-CCE0-4F22-B89F-6FBA98DEB5A4}" srcId="{536E2F88-F0D8-41C4-850D-E38950522131}" destId="{7CE6175A-6C0D-434B-94C5-9D29DC50C8EA}" srcOrd="1" destOrd="0" parTransId="{6E346364-2719-463A-964A-48D7E39352AB}" sibTransId="{09003992-A38C-4ADF-8147-01933CCE03AA}"/>
    <dgm:cxn modelId="{1FB64FF8-DA8E-4F9B-AAB6-CAF12EAB8048}" srcId="{536E2F88-F0D8-41C4-850D-E38950522131}" destId="{F118F3C6-E0D1-4BDE-8C1A-4263D7A3CE6D}" srcOrd="2" destOrd="0" parTransId="{5DD64951-704F-4664-9C84-606B9B1DE7C2}" sibTransId="{524A1C07-FBC8-4FDA-A8EB-470665901E47}"/>
    <dgm:cxn modelId="{9A50D7CE-ED2D-45B5-90E3-A2C74E4498D4}" type="presOf" srcId="{8D8C296E-4942-42FC-BEA2-328AFD002558}" destId="{37256044-49ED-4BE5-A58E-5411F3A0248A}" srcOrd="0" destOrd="0" presId="urn:microsoft.com/office/officeart/2005/8/layout/hList2#1"/>
    <dgm:cxn modelId="{4DE747BA-FFBB-4E85-8351-E0A913F89655}" srcId="{691101E0-C4CF-43D4-A6E5-67916037CCA2}" destId="{536E2F88-F0D8-41C4-850D-E38950522131}" srcOrd="4" destOrd="0" parTransId="{804FA199-7943-40C4-B9EB-04809A4BD88C}" sibTransId="{B8134FD8-7D41-4E21-86CC-EFBF7410970A}"/>
    <dgm:cxn modelId="{C1A4F309-9873-46BC-9614-1C8BA7B821C5}" type="presOf" srcId="{3AAF4901-31E2-4B86-99E4-7B0F189BFB90}" destId="{D7ABBDD9-8746-4C34-A897-AA2E69509B2B}" srcOrd="0" destOrd="0" presId="urn:microsoft.com/office/officeart/2005/8/layout/hList2#1"/>
    <dgm:cxn modelId="{37DE0BB9-F803-47F5-86A4-F4BEAE823B2F}" srcId="{8D8C296E-4942-42FC-BEA2-328AFD002558}" destId="{59D1364F-58E4-4BC4-A532-855D399AA905}" srcOrd="1" destOrd="0" parTransId="{D83D7232-A4BE-436A-A06A-9C9547A1F5CA}" sibTransId="{E1A597D6-BAF9-4EC6-8B7F-2D017BDDA978}"/>
    <dgm:cxn modelId="{3B320E35-3D7B-4F46-99DA-3628CAFD6D08}" type="presOf" srcId="{536E2F88-F0D8-41C4-850D-E38950522131}" destId="{0D6BDCCE-0C0E-424E-8DE2-0DA047CE423C}" srcOrd="0" destOrd="0" presId="urn:microsoft.com/office/officeart/2005/8/layout/hList2#1"/>
    <dgm:cxn modelId="{BC714298-48A2-4BF7-BAFC-14AE50C43477}" type="presOf" srcId="{C94A9FE9-EF73-4A3C-A25C-34AB6FE87C32}" destId="{99D488CA-B022-43D1-9704-942CA62660B5}" srcOrd="0" destOrd="2" presId="urn:microsoft.com/office/officeart/2005/8/layout/hList2#1"/>
    <dgm:cxn modelId="{AFFD2F80-4075-45BD-9EDF-6286E85F1B60}" srcId="{691101E0-C4CF-43D4-A6E5-67916037CCA2}" destId="{3AAF4901-31E2-4B86-99E4-7B0F189BFB90}" srcOrd="2" destOrd="0" parTransId="{0C9E51DE-618E-4ADA-8048-BA23B32AB37A}" sibTransId="{F4243779-BCB7-4A75-9891-49A88ECDA7D3}"/>
    <dgm:cxn modelId="{90368CE6-7589-4725-B73C-98952C567E95}" type="presOf" srcId="{6D22257D-1858-4B65-9208-92E4D66170C6}" destId="{667BBDC9-053D-4D0C-B433-DFACB9FEFDAD}" srcOrd="0" destOrd="0" presId="urn:microsoft.com/office/officeart/2005/8/layout/hList2#1"/>
    <dgm:cxn modelId="{89D6EEC4-E634-4D7E-ABA6-2A02449294CE}" srcId="{8D8C296E-4942-42FC-BEA2-328AFD002558}" destId="{C94A9FE9-EF73-4A3C-A25C-34AB6FE87C32}" srcOrd="2" destOrd="0" parTransId="{571D23DD-A9BD-4D21-81C0-80C6329FE244}" sibTransId="{7127AD41-93CB-44F9-AB85-7A41A7869314}"/>
    <dgm:cxn modelId="{EEAB9FED-77D2-4379-A02B-3F5C70D29A72}" srcId="{FB52719C-1474-4EFC-8AB1-EF40D11F31BA}" destId="{3D32B567-5BA5-4C57-B695-E76E8582DC0F}" srcOrd="5" destOrd="0" parTransId="{52A6B9D6-5029-4253-8729-EAB64F947E1B}" sibTransId="{43DAFEA7-7AD6-44BD-9010-A9B41F1F0CCB}"/>
    <dgm:cxn modelId="{6444E7BD-263E-4946-A7EC-7420197BA9A3}" type="presOf" srcId="{864E53ED-AC37-49A4-A0AC-9188CC319765}" destId="{EDA88D1C-8DE6-4515-B8F7-13CD0524B9E6}" srcOrd="0" destOrd="0" presId="urn:microsoft.com/office/officeart/2005/8/layout/hList2#1"/>
    <dgm:cxn modelId="{F573EC8F-DE2B-4EB0-816C-F46AB21740D4}" type="presOf" srcId="{59D1364F-58E4-4BC4-A532-855D399AA905}" destId="{99D488CA-B022-43D1-9704-942CA62660B5}" srcOrd="0" destOrd="1" presId="urn:microsoft.com/office/officeart/2005/8/layout/hList2#1"/>
    <dgm:cxn modelId="{ED1F7BC2-4F5F-4885-BD50-A0086E535DDA}" srcId="{3AAF4901-31E2-4B86-99E4-7B0F189BFB90}" destId="{6D22257D-1858-4B65-9208-92E4D66170C6}" srcOrd="0" destOrd="0" parTransId="{D8D16DC9-D457-4107-9B08-F3BE0591E7D4}" sibTransId="{1B5B10F4-03D2-4C2C-B8D9-BC530391E75E}"/>
    <dgm:cxn modelId="{2AAD374E-B24C-4DF7-B735-1B2CA844567E}" type="presOf" srcId="{3D32B567-5BA5-4C57-B695-E76E8582DC0F}" destId="{3FA79E14-7DF5-46A5-B4B8-D966138529A7}" srcOrd="0" destOrd="5" presId="urn:microsoft.com/office/officeart/2005/8/layout/hList2#1"/>
    <dgm:cxn modelId="{F80A832F-E2B1-4ACC-A759-A3F55264D489}" type="presOf" srcId="{E5FCA1DE-F5B9-435C-B3B5-A055ACF5C276}" destId="{667BBDC9-053D-4D0C-B433-DFACB9FEFDAD}" srcOrd="0" destOrd="3" presId="urn:microsoft.com/office/officeart/2005/8/layout/hList2#1"/>
    <dgm:cxn modelId="{BBE1E541-251F-45EB-9176-A8F46721714C}" type="presOf" srcId="{B158A879-D1E1-4107-980E-09F206A1902C}" destId="{3FA79E14-7DF5-46A5-B4B8-D966138529A7}" srcOrd="0" destOrd="3" presId="urn:microsoft.com/office/officeart/2005/8/layout/hList2#1"/>
    <dgm:cxn modelId="{351C4E4F-ECE2-4E7A-9ACF-88C092235266}" type="presOf" srcId="{95F0B2AD-6246-4D56-933B-90D90787BD4D}" destId="{01F38DD8-B9B3-4634-92E2-6B41D78FB0EE}" srcOrd="0" destOrd="0" presId="urn:microsoft.com/office/officeart/2005/8/layout/hList2#1"/>
    <dgm:cxn modelId="{0DF0CB10-111E-4D77-AFAF-5F082F3156C9}" srcId="{FB52719C-1474-4EFC-8AB1-EF40D11F31BA}" destId="{B158A879-D1E1-4107-980E-09F206A1902C}" srcOrd="3" destOrd="0" parTransId="{EF5D9572-00FD-45A5-B1EA-FBB80DE15ABB}" sibTransId="{EABDBD42-E7E0-4A10-AE93-BB8A590A0241}"/>
    <dgm:cxn modelId="{401E9745-F6F1-48D6-A323-6113EE52FCD4}" srcId="{864E53ED-AC37-49A4-A0AC-9188CC319765}" destId="{95F0B2AD-6246-4D56-933B-90D90787BD4D}" srcOrd="0" destOrd="0" parTransId="{7711C02C-49C8-43EE-B68D-5201F21DB23D}" sibTransId="{E161105A-F9F6-4156-84C5-33E1A26F3494}"/>
    <dgm:cxn modelId="{33D6DB60-4B48-4AB6-829B-B0E7CD5DA657}" srcId="{8D8C296E-4942-42FC-BEA2-328AFD002558}" destId="{C56E1634-FD0D-46B5-A1DE-8AA44CB811C4}" srcOrd="0" destOrd="0" parTransId="{6664D339-C3BB-444D-A0FA-ACF07B58BB1D}" sibTransId="{8A688043-8EB3-4669-9E91-78508CE954A0}"/>
    <dgm:cxn modelId="{8DD44984-78D8-45D8-BC82-8C7B4EB92FD1}" type="presOf" srcId="{FB52719C-1474-4EFC-8AB1-EF40D11F31BA}" destId="{0F758131-1860-4900-8731-F2A102975F7D}" srcOrd="0" destOrd="0" presId="urn:microsoft.com/office/officeart/2005/8/layout/hList2#1"/>
    <dgm:cxn modelId="{02C82C42-772C-460D-9A96-C283A6FAF4B3}" type="presOf" srcId="{264CED4E-9D3E-409F-986F-BB1A3D3672F4}" destId="{3FA79E14-7DF5-46A5-B4B8-D966138529A7}" srcOrd="0" destOrd="2" presId="urn:microsoft.com/office/officeart/2005/8/layout/hList2#1"/>
    <dgm:cxn modelId="{611E1FF6-A656-4151-9B05-720EF58A66AB}" srcId="{3AAF4901-31E2-4B86-99E4-7B0F189BFB90}" destId="{769E7426-6A24-4A60-8475-2AC381D1A9CC}" srcOrd="1" destOrd="0" parTransId="{F5304535-7D8F-4A98-B672-18502E79870B}" sibTransId="{306AA341-B1E9-433B-8D26-55732B918D07}"/>
    <dgm:cxn modelId="{777B53B5-7DE7-4E14-8849-75D36F0F8FD2}" type="presOf" srcId="{0B117F01-1F99-4AFC-BB85-78B78D8803AB}" destId="{3FA79E14-7DF5-46A5-B4B8-D966138529A7}" srcOrd="0" destOrd="0" presId="urn:microsoft.com/office/officeart/2005/8/layout/hList2#1"/>
    <dgm:cxn modelId="{2CD6B052-3D15-4886-953A-04F24AF9C7A3}" type="presParOf" srcId="{62134263-F9A7-454A-B24E-4A70B098E75B}" destId="{6B7719BF-EFD5-42A3-9152-01119B0066BD}" srcOrd="0" destOrd="0" presId="urn:microsoft.com/office/officeart/2005/8/layout/hList2#1"/>
    <dgm:cxn modelId="{992D998E-A59E-4D3F-BBEF-C5957993C1B5}" type="presParOf" srcId="{6B7719BF-EFD5-42A3-9152-01119B0066BD}" destId="{AB2E1DD5-1080-4139-92BC-6A80EE07B1C3}" srcOrd="0" destOrd="0" presId="urn:microsoft.com/office/officeart/2005/8/layout/hList2#1"/>
    <dgm:cxn modelId="{65396D85-3625-4F52-B58B-9F7CB828CBEC}" type="presParOf" srcId="{6B7719BF-EFD5-42A3-9152-01119B0066BD}" destId="{01F38DD8-B9B3-4634-92E2-6B41D78FB0EE}" srcOrd="1" destOrd="0" presId="urn:microsoft.com/office/officeart/2005/8/layout/hList2#1"/>
    <dgm:cxn modelId="{DCD55B3D-744F-48F7-99D2-0A6A19910A40}" type="presParOf" srcId="{6B7719BF-EFD5-42A3-9152-01119B0066BD}" destId="{EDA88D1C-8DE6-4515-B8F7-13CD0524B9E6}" srcOrd="2" destOrd="0" presId="urn:microsoft.com/office/officeart/2005/8/layout/hList2#1"/>
    <dgm:cxn modelId="{8768D845-6975-4D68-8A1A-211E069CAC10}" type="presParOf" srcId="{62134263-F9A7-454A-B24E-4A70B098E75B}" destId="{6E6C4466-398A-4332-9B7B-8363CF072110}" srcOrd="1" destOrd="0" presId="urn:microsoft.com/office/officeart/2005/8/layout/hList2#1"/>
    <dgm:cxn modelId="{CF6DCC49-7009-4190-9795-369E9A25144A}" type="presParOf" srcId="{62134263-F9A7-454A-B24E-4A70B098E75B}" destId="{9F2B087F-F9AA-4C9C-9D64-847BD6ED29A2}" srcOrd="2" destOrd="0" presId="urn:microsoft.com/office/officeart/2005/8/layout/hList2#1"/>
    <dgm:cxn modelId="{999ED6B5-FB8D-4249-8B8F-26C66D84CFAA}" type="presParOf" srcId="{9F2B087F-F9AA-4C9C-9D64-847BD6ED29A2}" destId="{0E5D9E9C-847F-4C9D-AC40-19EF3B9C6C44}" srcOrd="0" destOrd="0" presId="urn:microsoft.com/office/officeart/2005/8/layout/hList2#1"/>
    <dgm:cxn modelId="{17E931E1-FD57-4314-BDD3-3B1D634B8864}" type="presParOf" srcId="{9F2B087F-F9AA-4C9C-9D64-847BD6ED29A2}" destId="{3FA79E14-7DF5-46A5-B4B8-D966138529A7}" srcOrd="1" destOrd="0" presId="urn:microsoft.com/office/officeart/2005/8/layout/hList2#1"/>
    <dgm:cxn modelId="{3B977197-8540-44A4-8441-4A2CBBC96F46}" type="presParOf" srcId="{9F2B087F-F9AA-4C9C-9D64-847BD6ED29A2}" destId="{0F758131-1860-4900-8731-F2A102975F7D}" srcOrd="2" destOrd="0" presId="urn:microsoft.com/office/officeart/2005/8/layout/hList2#1"/>
    <dgm:cxn modelId="{9D2BE23F-0985-41D9-807B-8C8B47665EB5}" type="presParOf" srcId="{62134263-F9A7-454A-B24E-4A70B098E75B}" destId="{A5959C31-3821-4C15-9DA5-F0DAF1869B46}" srcOrd="3" destOrd="0" presId="urn:microsoft.com/office/officeart/2005/8/layout/hList2#1"/>
    <dgm:cxn modelId="{313D3011-44CE-4175-AF80-2E81554478C1}" type="presParOf" srcId="{62134263-F9A7-454A-B24E-4A70B098E75B}" destId="{11E28CEF-5893-4029-9F5C-9DB48A99DB8E}" srcOrd="4" destOrd="0" presId="urn:microsoft.com/office/officeart/2005/8/layout/hList2#1"/>
    <dgm:cxn modelId="{38EA643B-2403-4702-8491-2E3657046E47}" type="presParOf" srcId="{11E28CEF-5893-4029-9F5C-9DB48A99DB8E}" destId="{AFE6F822-2306-4031-949C-1BFA3D7EF508}" srcOrd="0" destOrd="0" presId="urn:microsoft.com/office/officeart/2005/8/layout/hList2#1"/>
    <dgm:cxn modelId="{9886348E-B465-4AFE-A45E-75AD445C89D4}" type="presParOf" srcId="{11E28CEF-5893-4029-9F5C-9DB48A99DB8E}" destId="{667BBDC9-053D-4D0C-B433-DFACB9FEFDAD}" srcOrd="1" destOrd="0" presId="urn:microsoft.com/office/officeart/2005/8/layout/hList2#1"/>
    <dgm:cxn modelId="{512645E0-7A4D-4F5A-9F83-4B3BB10229CF}" type="presParOf" srcId="{11E28CEF-5893-4029-9F5C-9DB48A99DB8E}" destId="{D7ABBDD9-8746-4C34-A897-AA2E69509B2B}" srcOrd="2" destOrd="0" presId="urn:microsoft.com/office/officeart/2005/8/layout/hList2#1"/>
    <dgm:cxn modelId="{DFE5ED8F-1255-47C6-B113-9968C86CBAC5}" type="presParOf" srcId="{62134263-F9A7-454A-B24E-4A70B098E75B}" destId="{D0905ED0-35A2-487D-8343-88C1389774E7}" srcOrd="5" destOrd="0" presId="urn:microsoft.com/office/officeart/2005/8/layout/hList2#1"/>
    <dgm:cxn modelId="{282246BF-C4C4-4B76-B144-E660A439C05D}" type="presParOf" srcId="{62134263-F9A7-454A-B24E-4A70B098E75B}" destId="{2126625D-5102-426D-8F51-13282DE02068}" srcOrd="6" destOrd="0" presId="urn:microsoft.com/office/officeart/2005/8/layout/hList2#1"/>
    <dgm:cxn modelId="{52CF4D99-61BC-4FC5-A128-BBFA3CAC085D}" type="presParOf" srcId="{2126625D-5102-426D-8F51-13282DE02068}" destId="{A9C338BC-8E02-4328-8328-BF02E354EA8A}" srcOrd="0" destOrd="0" presId="urn:microsoft.com/office/officeart/2005/8/layout/hList2#1"/>
    <dgm:cxn modelId="{CE360D0E-CF48-4E26-80FF-4921B0A70F8D}" type="presParOf" srcId="{2126625D-5102-426D-8F51-13282DE02068}" destId="{99D488CA-B022-43D1-9704-942CA62660B5}" srcOrd="1" destOrd="0" presId="urn:microsoft.com/office/officeart/2005/8/layout/hList2#1"/>
    <dgm:cxn modelId="{4EEFF3EF-9229-462B-B3E4-B4E67B3EE3D0}" type="presParOf" srcId="{2126625D-5102-426D-8F51-13282DE02068}" destId="{37256044-49ED-4BE5-A58E-5411F3A0248A}" srcOrd="2" destOrd="0" presId="urn:microsoft.com/office/officeart/2005/8/layout/hList2#1"/>
    <dgm:cxn modelId="{0B607C9B-2B6E-4D1A-B063-01F60B7446CD}" type="presParOf" srcId="{62134263-F9A7-454A-B24E-4A70B098E75B}" destId="{399A9F17-AE8E-443D-8C56-7E1D331656B8}" srcOrd="7" destOrd="0" presId="urn:microsoft.com/office/officeart/2005/8/layout/hList2#1"/>
    <dgm:cxn modelId="{AB032474-DA55-4B57-9127-0B79795C255A}" type="presParOf" srcId="{62134263-F9A7-454A-B24E-4A70B098E75B}" destId="{A2208878-402F-48FD-B11B-AEE7E1927994}" srcOrd="8" destOrd="0" presId="urn:microsoft.com/office/officeart/2005/8/layout/hList2#1"/>
    <dgm:cxn modelId="{D86E5087-A511-48C9-92D6-AD20C84939F0}" type="presParOf" srcId="{A2208878-402F-48FD-B11B-AEE7E1927994}" destId="{E84FBC0E-4225-4D05-87C3-DEDC9C4F3832}" srcOrd="0" destOrd="0" presId="urn:microsoft.com/office/officeart/2005/8/layout/hList2#1"/>
    <dgm:cxn modelId="{F528733B-CF9E-42CF-9BFC-ABC61AB63939}" type="presParOf" srcId="{A2208878-402F-48FD-B11B-AEE7E1927994}" destId="{78756CF9-23D9-4683-83BA-C578191CD7B8}" srcOrd="1" destOrd="0" presId="urn:microsoft.com/office/officeart/2005/8/layout/hList2#1"/>
    <dgm:cxn modelId="{EF6C9420-15F8-46AF-930C-71545590F4F1}" type="presParOf" srcId="{A2208878-402F-48FD-B11B-AEE7E1927994}" destId="{0D6BDCCE-0C0E-424E-8DE2-0DA047CE423C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88D1C-8DE6-4515-B8F7-13CD0524B9E6}">
      <dsp:nvSpPr>
        <dsp:cNvPr id="0" name=""/>
        <dsp:cNvSpPr/>
      </dsp:nvSpPr>
      <dsp:spPr>
        <a:xfrm rot="16200000">
          <a:off x="-1621359" y="2137418"/>
          <a:ext cx="3724656" cy="32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Title</a:t>
          </a:r>
          <a:endParaRPr lang="en-US" sz="1500" kern="1200" dirty="0"/>
        </a:p>
      </dsp:txBody>
      <dsp:txXfrm>
        <a:off x="-1621359" y="2137418"/>
        <a:ext cx="3724656" cy="329540"/>
      </dsp:txXfrm>
    </dsp:sp>
    <dsp:sp modelId="{01F38DD8-B9B3-4634-92E2-6B41D78FB0EE}">
      <dsp:nvSpPr>
        <dsp:cNvPr id="0" name=""/>
        <dsp:cNvSpPr/>
      </dsp:nvSpPr>
      <dsp:spPr>
        <a:xfrm>
          <a:off x="331105" y="384325"/>
          <a:ext cx="888097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Specific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Precise</a:t>
          </a:r>
          <a:endParaRPr lang="en-US" sz="1400" kern="1200" dirty="0"/>
        </a:p>
      </dsp:txBody>
      <dsp:txXfrm>
        <a:off x="331105" y="384325"/>
        <a:ext cx="888097" cy="3303695"/>
      </dsp:txXfrm>
    </dsp:sp>
    <dsp:sp modelId="{AB2E1DD5-1080-4139-92BC-6A80EE07B1C3}">
      <dsp:nvSpPr>
        <dsp:cNvPr id="0" name=""/>
        <dsp:cNvSpPr/>
      </dsp:nvSpPr>
      <dsp:spPr>
        <a:xfrm>
          <a:off x="193356" y="57009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58131-1860-4900-8731-F2A102975F7D}">
      <dsp:nvSpPr>
        <dsp:cNvPr id="0" name=""/>
        <dsp:cNvSpPr/>
      </dsp:nvSpPr>
      <dsp:spPr>
        <a:xfrm rot="16200000">
          <a:off x="-549224" y="2132079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Introduction</a:t>
          </a:r>
          <a:endParaRPr lang="en-US" sz="1500" kern="1200" dirty="0"/>
        </a:p>
      </dsp:txBody>
      <dsp:txXfrm>
        <a:off x="-549224" y="2132079"/>
        <a:ext cx="3724656" cy="187805"/>
      </dsp:txXfrm>
    </dsp:sp>
    <dsp:sp modelId="{3FA79E14-7DF5-46A5-B4B8-D966138529A7}">
      <dsp:nvSpPr>
        <dsp:cNvPr id="0" name=""/>
        <dsp:cNvSpPr/>
      </dsp:nvSpPr>
      <dsp:spPr>
        <a:xfrm>
          <a:off x="1516804" y="384325"/>
          <a:ext cx="1210899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Definition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Purpose Statement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Main Point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Importance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Overall Description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List of Major Parts</a:t>
          </a:r>
          <a:endParaRPr lang="en-US" sz="1400" kern="1200" dirty="0"/>
        </a:p>
      </dsp:txBody>
      <dsp:txXfrm>
        <a:off x="1516804" y="384325"/>
        <a:ext cx="1210899" cy="3303695"/>
      </dsp:txXfrm>
    </dsp:sp>
    <dsp:sp modelId="{0E5D9E9C-847F-4C9D-AC40-19EF3B9C6C44}">
      <dsp:nvSpPr>
        <dsp:cNvPr id="0" name=""/>
        <dsp:cNvSpPr/>
      </dsp:nvSpPr>
      <dsp:spPr>
        <a:xfrm>
          <a:off x="1466714" y="57009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BBDD9-8746-4C34-A897-AA2E69509B2B}">
      <dsp:nvSpPr>
        <dsp:cNvPr id="0" name=""/>
        <dsp:cNvSpPr/>
      </dsp:nvSpPr>
      <dsp:spPr>
        <a:xfrm rot="16200000">
          <a:off x="1029252" y="2132079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Part</a:t>
          </a:r>
          <a:endParaRPr lang="en-US" sz="2400" kern="1200" dirty="0"/>
        </a:p>
      </dsp:txBody>
      <dsp:txXfrm>
        <a:off x="1029252" y="2132079"/>
        <a:ext cx="3724656" cy="187805"/>
      </dsp:txXfrm>
    </dsp:sp>
    <dsp:sp modelId="{667BBDC9-053D-4D0C-B433-DFACB9FEFDAD}">
      <dsp:nvSpPr>
        <dsp:cNvPr id="0" name=""/>
        <dsp:cNvSpPr/>
      </dsp:nvSpPr>
      <dsp:spPr>
        <a:xfrm>
          <a:off x="3049932" y="384325"/>
          <a:ext cx="1140879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Definition and Purpose of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 (repeated as needed)</a:t>
          </a:r>
          <a:endParaRPr lang="en-US" sz="1400" kern="1200" dirty="0"/>
        </a:p>
      </dsp:txBody>
      <dsp:txXfrm>
        <a:off x="3049932" y="384325"/>
        <a:ext cx="1140879" cy="3303695"/>
      </dsp:txXfrm>
    </dsp:sp>
    <dsp:sp modelId="{AFE6F822-2306-4031-949C-1BFA3D7EF508}">
      <dsp:nvSpPr>
        <dsp:cNvPr id="0" name=""/>
        <dsp:cNvSpPr/>
      </dsp:nvSpPr>
      <dsp:spPr>
        <a:xfrm>
          <a:off x="2964832" y="54962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56044-49ED-4BE5-A58E-5411F3A0248A}">
      <dsp:nvSpPr>
        <dsp:cNvPr id="0" name=""/>
        <dsp:cNvSpPr/>
      </dsp:nvSpPr>
      <dsp:spPr>
        <a:xfrm rot="16200000">
          <a:off x="2544425" y="2132079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Part</a:t>
          </a:r>
          <a:endParaRPr lang="en-US" sz="2400" kern="1200" dirty="0"/>
        </a:p>
      </dsp:txBody>
      <dsp:txXfrm>
        <a:off x="2544425" y="2132079"/>
        <a:ext cx="3724656" cy="187805"/>
      </dsp:txXfrm>
    </dsp:sp>
    <dsp:sp modelId="{99D488CA-B022-43D1-9704-942CA62660B5}">
      <dsp:nvSpPr>
        <dsp:cNvPr id="0" name=""/>
        <dsp:cNvSpPr/>
      </dsp:nvSpPr>
      <dsp:spPr>
        <a:xfrm>
          <a:off x="4553826" y="384325"/>
          <a:ext cx="1059306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Definition and Purpose of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 (repeated as needed)</a:t>
          </a:r>
          <a:endParaRPr lang="en-US" sz="1400" kern="1200" dirty="0"/>
        </a:p>
      </dsp:txBody>
      <dsp:txXfrm>
        <a:off x="4553826" y="384325"/>
        <a:ext cx="1059306" cy="3303695"/>
      </dsp:txXfrm>
    </dsp:sp>
    <dsp:sp modelId="{A9C338BC-8E02-4328-8328-BF02E354EA8A}">
      <dsp:nvSpPr>
        <dsp:cNvPr id="0" name=""/>
        <dsp:cNvSpPr/>
      </dsp:nvSpPr>
      <dsp:spPr>
        <a:xfrm>
          <a:off x="4427940" y="54962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DCCE-0C0E-424E-8DE2-0DA047CE423C}">
      <dsp:nvSpPr>
        <dsp:cNvPr id="0" name=""/>
        <dsp:cNvSpPr/>
      </dsp:nvSpPr>
      <dsp:spPr>
        <a:xfrm rot="16200000">
          <a:off x="3875178" y="2122916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Conclusion</a:t>
          </a:r>
          <a:endParaRPr lang="en-US" sz="2400" kern="1200" dirty="0"/>
        </a:p>
      </dsp:txBody>
      <dsp:txXfrm>
        <a:off x="3875178" y="2122916"/>
        <a:ext cx="3724656" cy="187805"/>
      </dsp:txXfrm>
    </dsp:sp>
    <dsp:sp modelId="{78756CF9-23D9-4683-83BA-C578191CD7B8}">
      <dsp:nvSpPr>
        <dsp:cNvPr id="0" name=""/>
        <dsp:cNvSpPr/>
      </dsp:nvSpPr>
      <dsp:spPr>
        <a:xfrm>
          <a:off x="5907933" y="384325"/>
          <a:ext cx="1195735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Importance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Future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One Operating Cycle</a:t>
          </a:r>
          <a:endParaRPr lang="en-US" sz="1400" kern="1200" dirty="0"/>
        </a:p>
      </dsp:txBody>
      <dsp:txXfrm>
        <a:off x="5907933" y="384325"/>
        <a:ext cx="1195735" cy="3303695"/>
      </dsp:txXfrm>
    </dsp:sp>
    <dsp:sp modelId="{E84FBC0E-4225-4D05-87C3-DEDC9C4F3832}">
      <dsp:nvSpPr>
        <dsp:cNvPr id="0" name=""/>
        <dsp:cNvSpPr/>
      </dsp:nvSpPr>
      <dsp:spPr>
        <a:xfrm>
          <a:off x="5850261" y="57009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C53E-EB9E-4B6C-B1E3-779B2EC66EF3}" type="datetimeFigureOut">
              <a:rPr lang="en-US" smtClean="0"/>
              <a:t>11/7/13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6FAAD-8B29-43CF-99BD-92ADEABD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definition expands</a:t>
            </a:r>
            <a:r>
              <a:rPr lang="en-US" baseline="0" dirty="0" smtClean="0"/>
              <a:t> on a sentence definition in the following ways: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Word history and etymology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Examples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Negation (explain what the subject </a:t>
            </a:r>
            <a:r>
              <a:rPr lang="en-US" i="1" baseline="0" dirty="0" smtClean="0"/>
              <a:t>is not</a:t>
            </a:r>
            <a:r>
              <a:rPr lang="en-US" i="0" baseline="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Division into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Similarities and differences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Analogy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Graphics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10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B0DB-80C5-4623-93B0-2170A142D14A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9DCF-9772-49FC-B733-DEBE55B175AE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DAF-2E65-48FD-AE15-AA67A1D408E6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3962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48100"/>
            <a:ext cx="3962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396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3A8-A039-453F-BA19-92601B588FBE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7609-F718-423E-A573-41E9C25AB042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F85-3BB1-4308-A74C-ABCA10515117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EC6-9C7A-44F3-9AA9-A8F978776A6C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58B-5B37-4264-8903-15349569CA9C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8CBE-80F8-4A91-B640-F5C7ACC20161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535-DB57-4B0A-AFDA-3815A5AF2D9E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425F-0D0E-4365-8BA9-DE934B0E59E7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D16349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9181F93-98BF-4486-B8CA-6A67B25E8685}" type="datetime1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11/7/13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EDE2E38E-ED03-45C8-9A46-39BFF1773B73}" type="slidenum"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 the Components of Technical Descriptions</a:t>
            </a:r>
          </a:p>
          <a:p>
            <a:r>
              <a:rPr lang="en-US" dirty="0" smtClean="0"/>
              <a:t>Introduction of Technical Definitions</a:t>
            </a:r>
          </a:p>
          <a:p>
            <a:r>
              <a:rPr lang="en-US" dirty="0" smtClean="0"/>
              <a:t>Review of partitioning an object</a:t>
            </a:r>
          </a:p>
          <a:p>
            <a:r>
              <a:rPr lang="en-US" dirty="0" smtClean="0"/>
              <a:t>What’s next...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0" name="Picture 9" descr="Thumbtack-descri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0" y="0"/>
            <a:ext cx="786384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Your team should have already decided on the camera you will be describing.</a:t>
            </a:r>
          </a:p>
          <a:p>
            <a:r>
              <a:rPr lang="en-US" sz="3000" dirty="0" smtClean="0"/>
              <a:t>Divide the work load.</a:t>
            </a:r>
          </a:p>
          <a:p>
            <a:pPr lvl="1"/>
            <a:r>
              <a:rPr lang="en-US" sz="2600" dirty="0" smtClean="0"/>
              <a:t>Partition the subject. </a:t>
            </a:r>
          </a:p>
          <a:p>
            <a:pPr lvl="2"/>
            <a:r>
              <a:rPr lang="en-US" sz="2200" dirty="0" smtClean="0"/>
              <a:t>Identify the major and minor parts</a:t>
            </a:r>
          </a:p>
          <a:p>
            <a:pPr lvl="2"/>
            <a:r>
              <a:rPr lang="en-US" sz="2200" dirty="0" smtClean="0"/>
              <a:t>Decide the level of specificity needed for your audience</a:t>
            </a:r>
          </a:p>
          <a:p>
            <a:pPr lvl="1"/>
            <a:r>
              <a:rPr lang="en-US" sz="2600" dirty="0" smtClean="0"/>
              <a:t>Create the illustration, line drawings or photographs that you will use in your description.</a:t>
            </a:r>
          </a:p>
          <a:p>
            <a:pPr lvl="1"/>
            <a:r>
              <a:rPr lang="en-US" sz="2600" dirty="0" smtClean="0"/>
              <a:t>Write a definition of your product, using one or two of the extended definition techniques in addition to a straight denotative definition of the object.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Unit 6 Assignments:  </a:t>
            </a:r>
            <a:r>
              <a:rPr lang="en-US" sz="3600" dirty="0"/>
              <a:t>See </a:t>
            </a:r>
            <a:r>
              <a:rPr lang="en-US" sz="3600" dirty="0" err="1"/>
              <a:t>Arisoph</a:t>
            </a:r>
            <a:r>
              <a:rPr lang="en-US" sz="3600" dirty="0"/>
              <a:t> for </a:t>
            </a:r>
            <a:r>
              <a:rPr lang="en-US" sz="3600" dirty="0" smtClean="0"/>
              <a:t>details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For Tuesday, first draft of technical description is due in class (can be shared Google doc)</a:t>
            </a:r>
          </a:p>
          <a:p>
            <a:r>
              <a:rPr lang="en-US" sz="2800" dirty="0" smtClean="0"/>
              <a:t>Team Assignment: Create a technical description and Memo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Due Friday, November 15, 11:55 p.m.</a:t>
            </a:r>
          </a:p>
          <a:p>
            <a:r>
              <a:rPr lang="en-US" sz="2800" dirty="0" smtClean="0"/>
              <a:t>Individual Audience Analysis Reflection</a:t>
            </a:r>
          </a:p>
          <a:p>
            <a:pPr lvl="1"/>
            <a:r>
              <a:rPr lang="en-US" sz="2400" dirty="0" smtClean="0"/>
              <a:t>Due Sunday, November 17, 11:55 p.m.</a:t>
            </a:r>
          </a:p>
          <a:p>
            <a:r>
              <a:rPr lang="en-US" sz="2800" dirty="0" smtClean="0"/>
              <a:t>Reading Check (individual assignment) </a:t>
            </a:r>
            <a:r>
              <a:rPr lang="en-US" sz="2800" dirty="0" smtClean="0">
                <a:solidFill>
                  <a:srgbClr val="FF0000"/>
                </a:solidFill>
              </a:rPr>
              <a:t>Due November 17, 11:55 p.m.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062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Technical Descriptions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the product/process.</a:t>
            </a:r>
          </a:p>
          <a:p>
            <a:r>
              <a:rPr lang="en-US" dirty="0" smtClean="0"/>
              <a:t>Partitioning the object.</a:t>
            </a:r>
          </a:p>
          <a:p>
            <a:r>
              <a:rPr lang="en-US" dirty="0" smtClean="0"/>
              <a:t>Identifying major and minor components.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Organizational Model of Technical Descriptions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01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E1DD5-1080-4139-92BC-6A80EE07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B2E1DD5-1080-4139-92BC-6A80EE07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B2E1DD5-1080-4139-92BC-6A80EE07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88D1C-8DE6-4515-B8F7-13CD0524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DA88D1C-8DE6-4515-B8F7-13CD0524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DA88D1C-8DE6-4515-B8F7-13CD0524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D9E9C-847F-4C9D-AC40-19EF3B9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E5D9E9C-847F-4C9D-AC40-19EF3B9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E5D9E9C-847F-4C9D-AC40-19EF3B9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58131-1860-4900-8731-F2A10297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758131-1860-4900-8731-F2A10297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758131-1860-4900-8731-F2A10297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6F822-2306-4031-949C-1BFA3D7EF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E6F822-2306-4031-949C-1BFA3D7EF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E6F822-2306-4031-949C-1BFA3D7EF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BBDD9-8746-4C34-A897-AA2E6950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7ABBDD9-8746-4C34-A897-AA2E6950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7ABBDD9-8746-4C34-A897-AA2E6950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338BC-8E02-4328-8328-BF02E354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9C338BC-8E02-4328-8328-BF02E354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9C338BC-8E02-4328-8328-BF02E354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56044-49ED-4BE5-A58E-5411F3A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7256044-49ED-4BE5-A58E-5411F3A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7256044-49ED-4BE5-A58E-5411F3A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FBC0E-4225-4D05-87C3-DEDC9C4F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84FBC0E-4225-4D05-87C3-DEDC9C4F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84FBC0E-4225-4D05-87C3-DEDC9C4F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BDCCE-0C0E-424E-8DE2-0DA047CE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D6BDCCE-0C0E-424E-8DE2-0DA047CE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D6BDCCE-0C0E-424E-8DE2-0DA047CE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38DD8-B9B3-4634-92E2-6B41D78FB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1F38DD8-B9B3-4634-92E2-6B41D78FB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1F38DD8-B9B3-4634-92E2-6B41D78FB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79E14-7DF5-46A5-B4B8-D9661385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FA79E14-7DF5-46A5-B4B8-D9661385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FA79E14-7DF5-46A5-B4B8-D9661385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BBDC9-053D-4D0C-B433-DFACB9FE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67BBDC9-053D-4D0C-B433-DFACB9FE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67BBDC9-053D-4D0C-B433-DFACB9FE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D488CA-B022-43D1-9704-942CA626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9D488CA-B022-43D1-9704-942CA626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9D488CA-B022-43D1-9704-942CA626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56CF9-23D9-4683-83BA-C578191C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756CF9-23D9-4683-83BA-C578191C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8756CF9-23D9-4683-83BA-C578191C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/>
              <a:t>Microgenre</a:t>
            </a:r>
            <a:r>
              <a:rPr lang="en-US" dirty="0" smtClean="0"/>
              <a:t>: Technical Definitions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848600" cy="452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A Basic Definition (Sentence Definition) 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Has Three Parts</a:t>
            </a:r>
          </a:p>
          <a:p>
            <a:pPr marL="457200" indent="-457200">
              <a:lnSpc>
                <a:spcPts val="1560"/>
              </a:lnSpc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Term being defined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Category in which the term belongs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distinguishing features that differentiate it from its category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An Extended Definition Starts with a Sentence Definition and Then Expands on It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</a:t>
            </a:r>
            <a:r>
              <a:rPr lang="en-US" dirty="0">
                <a:solidFill>
                  <a:srgbClr val="C5D1D7">
                    <a:shade val="50000"/>
                    <a:satMod val="200000"/>
                  </a:srgbClr>
                </a:solidFill>
              </a:rPr>
              <a:t>© </a:t>
            </a:r>
            <a:r>
              <a:rPr lang="en-US" dirty="0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2012 Pearson Education, Inc.</a:t>
            </a:r>
            <a:endParaRPr lang="en-US" dirty="0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4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sentence definition</a:t>
            </a:r>
          </a:p>
          <a:p>
            <a:r>
              <a:rPr lang="en-US" dirty="0" smtClean="0"/>
              <a:t>Uses other ways of defining such as...</a:t>
            </a:r>
          </a:p>
          <a:p>
            <a:pPr lvl="1"/>
            <a:r>
              <a:rPr lang="en-US" dirty="0" smtClean="0"/>
              <a:t>Word history &amp; etymology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Negation</a:t>
            </a:r>
          </a:p>
          <a:p>
            <a:pPr lvl="1"/>
            <a:r>
              <a:rPr lang="en-US" dirty="0" smtClean="0"/>
              <a:t>Division into parts</a:t>
            </a:r>
          </a:p>
          <a:p>
            <a:pPr lvl="1"/>
            <a:r>
              <a:rPr lang="en-US" dirty="0" smtClean="0"/>
              <a:t>Similarities &amp; differences</a:t>
            </a:r>
          </a:p>
          <a:p>
            <a:pPr lvl="1"/>
            <a:r>
              <a:rPr lang="en-US" dirty="0" smtClean="0"/>
              <a:t>Analogy</a:t>
            </a:r>
          </a:p>
          <a:p>
            <a:pPr lvl="1"/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Extended </a:t>
            </a:r>
            <a:r>
              <a:rPr lang="en-US" dirty="0" err="1" smtClean="0"/>
              <a:t>Definiton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different types of extended definitions are used in the following example?</a:t>
            </a:r>
          </a:p>
          <a:p>
            <a:r>
              <a:rPr lang="en-US" dirty="0" smtClean="0"/>
              <a:t>Discuss, list &amp; categorize them.</a:t>
            </a:r>
          </a:p>
          <a:p>
            <a:r>
              <a:rPr lang="en-US" dirty="0" smtClean="0"/>
              <a:t>Be prepared to share your findings with the class.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xtended_Definition-Diabetes_Circular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6246"/>
            <a:ext cx="7010400" cy="685175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xtended_Definition-Diabetes_Circular_P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-1868"/>
            <a:ext cx="8001000" cy="68598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5D1D7">
                    <a:shade val="50000"/>
                    <a:satMod val="200000"/>
                  </a:srgbClr>
                </a:solidFill>
              </a:rPr>
              <a:t>Copyright 2011 © by Pearson Education, Inc.</a:t>
            </a:r>
            <a:endParaRPr lang="en-US">
              <a:solidFill>
                <a:srgbClr val="C5D1D7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/>
          <a:srcRect l="23718" t="11687" r="24840" b="12486"/>
          <a:stretch/>
        </p:blipFill>
        <p:spPr bwMode="auto">
          <a:xfrm>
            <a:off x="2743200" y="1524000"/>
            <a:ext cx="5881688" cy="499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</a:rPr>
              <a:t>Copyright </a:t>
            </a:r>
            <a:r>
              <a:rPr lang="en-US" dirty="0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</a:rPr>
              <a:t>© </a:t>
            </a:r>
            <a:r>
              <a:rPr lang="en-US" dirty="0" smtClean="0">
                <a:solidFill>
                  <a:srgbClr val="C5D1D7">
                    <a:shade val="50000"/>
                    <a:satMod val="200000"/>
                  </a:srgbClr>
                </a:solidFill>
                <a:latin typeface="Gill Sans MT"/>
              </a:rPr>
              <a:t>2012 Pearson Education, Inc.</a:t>
            </a:r>
            <a:endParaRPr lang="en-US" dirty="0">
              <a:solidFill>
                <a:srgbClr val="C5D1D7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"/>
            <a:ext cx="2819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Partition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By features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By functions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By stages of 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1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498</Words>
  <Application>Microsoft Macintosh PowerPoint</Application>
  <PresentationFormat>On-screen Show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Agenda</vt:lpstr>
      <vt:lpstr>Creating Technical Descriptions</vt:lpstr>
      <vt:lpstr>Organizational Model of Technical Descriptions</vt:lpstr>
      <vt:lpstr>Microgenre: Technical Definitions</vt:lpstr>
      <vt:lpstr>Expanded Definitions</vt:lpstr>
      <vt:lpstr>Sample Extended Definiton</vt:lpstr>
      <vt:lpstr>PowerPoint Presentation</vt:lpstr>
      <vt:lpstr>PowerPoint Presentation</vt:lpstr>
      <vt:lpstr>PowerPoint Presentation</vt:lpstr>
      <vt:lpstr>PowerPoint Presentation</vt:lpstr>
      <vt:lpstr>What’s next...</vt:lpstr>
      <vt:lpstr>Unit 6 Assignments:  See Arisoph for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Lynn McCool</dc:creator>
  <cp:lastModifiedBy>Local User</cp:lastModifiedBy>
  <cp:revision>1</cp:revision>
  <dcterms:created xsi:type="dcterms:W3CDTF">2013-11-07T16:08:08Z</dcterms:created>
  <dcterms:modified xsi:type="dcterms:W3CDTF">2013-11-07T19:19:19Z</dcterms:modified>
</cp:coreProperties>
</file>